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74413-CA0F-4583-8919-D89CCF11DEE5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6F6DA-0BD2-47F1-A370-C4FD91E01A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74413-CA0F-4583-8919-D89CCF11DEE5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6F6DA-0BD2-47F1-A370-C4FD91E01A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74413-CA0F-4583-8919-D89CCF11DEE5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6F6DA-0BD2-47F1-A370-C4FD91E01A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74413-CA0F-4583-8919-D89CCF11DEE5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6F6DA-0BD2-47F1-A370-C4FD91E01A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74413-CA0F-4583-8919-D89CCF11DEE5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6F6DA-0BD2-47F1-A370-C4FD91E01A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74413-CA0F-4583-8919-D89CCF11DEE5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6F6DA-0BD2-47F1-A370-C4FD91E01A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74413-CA0F-4583-8919-D89CCF11DEE5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6F6DA-0BD2-47F1-A370-C4FD91E01A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74413-CA0F-4583-8919-D89CCF11DEE5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6F6DA-0BD2-47F1-A370-C4FD91E01A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74413-CA0F-4583-8919-D89CCF11DEE5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6F6DA-0BD2-47F1-A370-C4FD91E01A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74413-CA0F-4583-8919-D89CCF11DEE5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6F6DA-0BD2-47F1-A370-C4FD91E01A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74413-CA0F-4583-8919-D89CCF11DEE5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6F6DA-0BD2-47F1-A370-C4FD91E01A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74413-CA0F-4583-8919-D89CCF11DEE5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6F6DA-0BD2-47F1-A370-C4FD91E01AA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Почему мы проводим этот проект?</a:t>
            </a:r>
          </a:p>
        </p:txBody>
      </p:sp>
      <p:sp>
        <p:nvSpPr>
          <p:cNvPr id="27651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79388" y="765175"/>
            <a:ext cx="8229600" cy="1139825"/>
          </a:xfrm>
        </p:spPr>
        <p:txBody>
          <a:bodyPr anchorCtr="1">
            <a:normAutofit fontScale="90000"/>
          </a:bodyPr>
          <a:lstStyle/>
          <a:p>
            <a:pPr eaLnBrk="1" hangingPunct="1"/>
            <a:r>
              <a:rPr lang="ru-RU" sz="3600" dirty="0" smtClean="0"/>
              <a:t>ВОДА –самая известная и самая загадочная из всех жидкостей, существующих на Земле</a:t>
            </a:r>
          </a:p>
        </p:txBody>
      </p:sp>
      <p:pic>
        <p:nvPicPr>
          <p:cNvPr id="28675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2214555"/>
            <a:ext cx="7602564" cy="4383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0"/>
            <a:ext cx="9396412" cy="70294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smtClean="0"/>
              <a:t>Безбрежная ширь океана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1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smtClean="0"/>
              <a:t>И тихая заводь пруда,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1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smtClean="0"/>
              <a:t>Струя водопада и брызги фонтана.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1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smtClean="0"/>
              <a:t>И все это – только вода.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1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smtClean="0"/>
              <a:t>«Высокие гребни вздымая,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1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smtClean="0"/>
              <a:t>Бушует морская вода.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1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smtClean="0"/>
              <a:t>И топит, как будто играя,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1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smtClean="0"/>
              <a:t>Большие морские суда».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1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smtClean="0"/>
              <a:t>«В кружево будто одеты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1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smtClean="0"/>
              <a:t>Деревья, кусты, провода.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1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smtClean="0"/>
              <a:t>И кажется сказкою это,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1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smtClean="0"/>
              <a:t>А, в сущности – только вода»</a:t>
            </a:r>
          </a:p>
          <a:p>
            <a:pPr eaLnBrk="1" hangingPunct="1">
              <a:lnSpc>
                <a:spcPct val="80000"/>
              </a:lnSpc>
            </a:pPr>
            <a:endParaRPr lang="ru-RU" sz="1800" smtClean="0"/>
          </a:p>
        </p:txBody>
      </p:sp>
      <p:pic>
        <p:nvPicPr>
          <p:cNvPr id="29699" name="Picture 3" descr="0_7466e_f21b5dd0_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81500" y="981075"/>
            <a:ext cx="4762500" cy="443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>
          <a:xfrm>
            <a:off x="457200" y="1481328"/>
            <a:ext cx="8229600" cy="4525963"/>
          </a:xfrm>
        </p:spPr>
        <p:txBody>
          <a:bodyPr>
            <a:normAutofit/>
          </a:bodyPr>
          <a:lstStyle/>
          <a:p>
            <a:pPr marL="2286000" lvl="8" fontAlgn="auto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"/>
              <a:defRPr/>
            </a:pPr>
            <a:endParaRPr lang="ru-RU" sz="1600" kern="1200" dirty="0">
              <a:ea typeface="+mn-ea"/>
              <a:cs typeface="+mn-cs"/>
            </a:endParaRPr>
          </a:p>
          <a:p>
            <a:pPr marL="365760" indent="-256032" algn="ctr" eaLnBrk="1" fontAlgn="auto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ru-RU" sz="5400" kern="1200" dirty="0" smtClean="0"/>
              <a:t>Все </a:t>
            </a:r>
            <a:r>
              <a:rPr lang="ru-RU" sz="5400" kern="1200" dirty="0"/>
              <a:t>хорошо в природе, но вода-краса всей природы!</a:t>
            </a:r>
            <a:endParaRPr lang="ru-RU" sz="5400" kern="1200" dirty="0"/>
          </a:p>
          <a:p>
            <a:pPr marL="365760" indent="-256032" eaLnBrk="1" fontAlgn="auto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ru-RU" sz="2700" kern="1200" dirty="0"/>
              <a:t>                                            </a:t>
            </a:r>
            <a:r>
              <a:rPr lang="ru-RU" sz="3600" kern="1200" dirty="0"/>
              <a:t>С.Т.Аксаков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/>
        <p:txBody>
          <a:bodyPr rtlCol="0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000" b="1" kern="1200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«Вода—это жизнь!»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Documents and Settings\user\Рабочий стол\титова е.б\50742981_water (1)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3999" cy="6858000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Заголовок 7"/>
          <p:cNvSpPr>
            <a:spLocks noGrp="1"/>
          </p:cNvSpPr>
          <p:nvPr>
            <p:ph type="title" idx="4294967295"/>
          </p:nvPr>
        </p:nvSpPr>
        <p:spPr>
          <a:xfrm>
            <a:off x="1428750" y="4857750"/>
            <a:ext cx="7543800" cy="1654175"/>
          </a:xfrm>
        </p:spPr>
        <p:txBody>
          <a:bodyPr>
            <a:normAutofit fontScale="90000"/>
          </a:bodyPr>
          <a:lstStyle/>
          <a:p>
            <a:pPr algn="r" eaLnBrk="1" hangingPunct="1">
              <a:defRPr/>
            </a:pPr>
            <a:r>
              <a:rPr lang="ru-RU" sz="4000" b="1" i="1" smtClean="0">
                <a:solidFill>
                  <a:srgbClr val="002060"/>
                </a:solidFill>
              </a:rPr>
              <a:t>« Вода, ты не только необходима для жизни,</a:t>
            </a:r>
            <a:br>
              <a:rPr lang="ru-RU" sz="4000" b="1" i="1" smtClean="0">
                <a:solidFill>
                  <a:srgbClr val="002060"/>
                </a:solidFill>
              </a:rPr>
            </a:br>
            <a:r>
              <a:rPr lang="ru-RU" sz="4000" b="1" i="1" smtClean="0">
                <a:solidFill>
                  <a:srgbClr val="002060"/>
                </a:solidFill>
              </a:rPr>
              <a:t> ты и есть сама жизнь»</a:t>
            </a:r>
            <a:endParaRPr lang="ru-RU" sz="4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2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500198"/>
          </a:xfrm>
        </p:spPr>
        <p:txBody>
          <a:bodyPr/>
          <a:lstStyle/>
          <a:p>
            <a:r>
              <a:rPr lang="ru-RU" sz="3200" b="1" dirty="0" smtClean="0"/>
              <a:t>Что даст  учащимся работа над проектом?</a:t>
            </a:r>
            <a:br>
              <a:rPr lang="ru-RU" sz="3200" b="1" dirty="0" smtClean="0"/>
            </a:br>
            <a:endParaRPr lang="ru-RU" sz="3200" b="1" dirty="0" smtClean="0"/>
          </a:p>
        </p:txBody>
      </p:sp>
      <p:sp>
        <p:nvSpPr>
          <p:cNvPr id="32771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371600" y="1714489"/>
            <a:ext cx="6400800" cy="4857762"/>
          </a:xfrm>
        </p:spPr>
        <p:txBody>
          <a:bodyPr/>
          <a:lstStyle/>
          <a:p>
            <a:pPr algn="just" eaLnBrk="1" hangingPunct="1">
              <a:buFontTx/>
              <a:buChar char="•"/>
            </a:pPr>
            <a:r>
              <a:rPr lang="ru-RU" sz="2000" dirty="0" smtClean="0"/>
              <a:t>Убедить учащихся в необходимости сохранять чистую воду, а значит и здоровье человека; </a:t>
            </a:r>
          </a:p>
          <a:p>
            <a:pPr algn="just" eaLnBrk="1" hangingPunct="1">
              <a:buFontTx/>
              <a:buChar char="•"/>
            </a:pPr>
            <a:r>
              <a:rPr lang="ru-RU" sz="2000" dirty="0" smtClean="0"/>
              <a:t>Сформировать </a:t>
            </a:r>
            <a:r>
              <a:rPr lang="ru-RU" sz="2000" dirty="0" smtClean="0"/>
              <a:t>знания учащихся об уникальных свойствах воды;</a:t>
            </a:r>
          </a:p>
          <a:p>
            <a:pPr algn="just" eaLnBrk="1" hangingPunct="1">
              <a:buFontTx/>
              <a:buChar char="•"/>
            </a:pPr>
            <a:r>
              <a:rPr lang="ru-RU" sz="2000" dirty="0" smtClean="0"/>
              <a:t>Развивать умение работать с различными источниками информации, выделять главное, сравнивать, обобщать, делать выводы;</a:t>
            </a:r>
          </a:p>
          <a:p>
            <a:pPr algn="just" eaLnBrk="1" hangingPunct="1">
              <a:buFontTx/>
              <a:buChar char="•"/>
            </a:pPr>
            <a:r>
              <a:rPr lang="ru-RU" sz="2000" dirty="0" smtClean="0"/>
              <a:t>Расширить знания учащихся об обрядовом </a:t>
            </a:r>
            <a:r>
              <a:rPr lang="ru-RU" sz="2000" dirty="0" smtClean="0"/>
              <a:t>значении </a:t>
            </a:r>
            <a:r>
              <a:rPr lang="ru-RU" sz="2000" dirty="0" smtClean="0"/>
              <a:t>воды; </a:t>
            </a:r>
          </a:p>
          <a:p>
            <a:pPr algn="just" eaLnBrk="1" hangingPunct="1">
              <a:buFontTx/>
              <a:buChar char="•"/>
            </a:pPr>
            <a:r>
              <a:rPr lang="ru-RU" sz="2000" dirty="0" smtClean="0"/>
              <a:t>Пополнить  </a:t>
            </a:r>
            <a:r>
              <a:rPr lang="ru-RU" sz="2000" dirty="0" smtClean="0"/>
              <a:t>словарный запас, определенного на основе содержания языкового минимума деловой и публицистической речи</a:t>
            </a:r>
          </a:p>
          <a:p>
            <a:endParaRPr lang="ru-RU" sz="20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3"/>
          <p:cNvSpPr>
            <a:spLocks noGrp="1"/>
          </p:cNvSpPr>
          <p:nvPr>
            <p:ph type="ctrTitle"/>
          </p:nvPr>
        </p:nvSpPr>
        <p:spPr>
          <a:xfrm>
            <a:off x="685800" y="357166"/>
            <a:ext cx="7772400" cy="1857388"/>
          </a:xfrm>
        </p:spPr>
        <p:txBody>
          <a:bodyPr/>
          <a:lstStyle/>
          <a:p>
            <a:r>
              <a:rPr lang="ru-RU" b="1" dirty="0" smtClean="0"/>
              <a:t>Учащиеся научатся</a:t>
            </a:r>
          </a:p>
        </p:txBody>
      </p:sp>
      <p:sp>
        <p:nvSpPr>
          <p:cNvPr id="3379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714375" y="3143250"/>
            <a:ext cx="7572375" cy="2643188"/>
          </a:xfrm>
        </p:spPr>
        <p:txBody>
          <a:bodyPr/>
          <a:lstStyle/>
          <a:p>
            <a:pPr algn="l">
              <a:buFontTx/>
              <a:buChar char="•"/>
            </a:pPr>
            <a:r>
              <a:rPr lang="ru-RU" sz="2800" dirty="0" smtClean="0"/>
              <a:t>Изучать литературные источники об уникальных свойствах </a:t>
            </a:r>
            <a:r>
              <a:rPr lang="ru-RU" sz="2800" dirty="0" smtClean="0"/>
              <a:t>воды.</a:t>
            </a:r>
            <a:endParaRPr lang="ru-RU" sz="2800" dirty="0" smtClean="0"/>
          </a:p>
          <a:p>
            <a:pPr algn="l">
              <a:buFontTx/>
              <a:buChar char="•"/>
            </a:pPr>
            <a:r>
              <a:rPr lang="ru-RU" sz="2800" dirty="0" smtClean="0"/>
              <a:t>Экспериментальному исследованию </a:t>
            </a:r>
            <a:r>
              <a:rPr lang="ru-RU" sz="2800" dirty="0" smtClean="0"/>
              <a:t>воды.</a:t>
            </a:r>
            <a:endParaRPr lang="ru-RU" sz="2800" dirty="0" smtClean="0"/>
          </a:p>
          <a:p>
            <a:pPr algn="l">
              <a:buFontTx/>
              <a:buChar char="•"/>
            </a:pPr>
            <a:r>
              <a:rPr lang="ru-RU" sz="2800" dirty="0" smtClean="0"/>
              <a:t>Заботиться о своем </a:t>
            </a:r>
            <a:r>
              <a:rPr lang="ru-RU" sz="2800" dirty="0" smtClean="0"/>
              <a:t>здоровье.</a:t>
            </a:r>
            <a:endParaRPr lang="ru-RU" sz="2800" dirty="0" smtClean="0"/>
          </a:p>
          <a:p>
            <a:pPr algn="l">
              <a:buFontTx/>
              <a:buChar char="•"/>
            </a:pPr>
            <a:endParaRPr lang="ru-RU" sz="2800" dirty="0" smtClean="0"/>
          </a:p>
          <a:p>
            <a:pPr algn="l">
              <a:buFontTx/>
              <a:buChar char="•"/>
            </a:pPr>
            <a:endParaRPr lang="ru-RU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3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2357453"/>
          </a:xfrm>
        </p:spPr>
        <p:txBody>
          <a:bodyPr/>
          <a:lstStyle/>
          <a:p>
            <a:r>
              <a:rPr lang="ru-RU" b="1" dirty="0" smtClean="0"/>
              <a:t>Учащиеся будут работать в группах</a:t>
            </a:r>
          </a:p>
        </p:txBody>
      </p:sp>
      <p:sp>
        <p:nvSpPr>
          <p:cNvPr id="34819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>
              <a:buFontTx/>
              <a:buChar char="•"/>
            </a:pPr>
            <a:r>
              <a:rPr lang="ru-RU" dirty="0" smtClean="0"/>
              <a:t>Химики</a:t>
            </a:r>
          </a:p>
          <a:p>
            <a:pPr algn="l">
              <a:buFontTx/>
              <a:buChar char="•"/>
            </a:pPr>
            <a:r>
              <a:rPr lang="ru-RU" dirty="0" smtClean="0"/>
              <a:t>Исследователи</a:t>
            </a:r>
          </a:p>
          <a:p>
            <a:pPr algn="l">
              <a:buFontTx/>
              <a:buChar char="•"/>
            </a:pPr>
            <a:r>
              <a:rPr lang="ru-RU" dirty="0" smtClean="0"/>
              <a:t>Филологи</a:t>
            </a:r>
            <a:endParaRPr lang="ru-RU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207</Words>
  <Application>Microsoft Office PowerPoint</Application>
  <PresentationFormat>Экран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Почему мы проводим этот проект?</vt:lpstr>
      <vt:lpstr>ВОДА –самая известная и самая загадочная из всех жидкостей, существующих на Земле</vt:lpstr>
      <vt:lpstr>Слайд 3</vt:lpstr>
      <vt:lpstr>«Вода—это жизнь!»</vt:lpstr>
      <vt:lpstr>« Вода, ты не только необходима для жизни,  ты и есть сама жизнь»</vt:lpstr>
      <vt:lpstr>Что даст  учащимся работа над проектом? </vt:lpstr>
      <vt:lpstr>Учащиеся научатся</vt:lpstr>
      <vt:lpstr>Учащиеся будут работать в группах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Почему мы проводим этот проект?</dc:title>
  <dc:creator>Admin</dc:creator>
  <cp:lastModifiedBy>Admin</cp:lastModifiedBy>
  <cp:revision>1</cp:revision>
  <dcterms:created xsi:type="dcterms:W3CDTF">2013-03-19T14:36:33Z</dcterms:created>
  <dcterms:modified xsi:type="dcterms:W3CDTF">2013-03-19T14:44:45Z</dcterms:modified>
</cp:coreProperties>
</file>